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I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 showGuides="1">
      <p:cViewPr varScale="1">
        <p:scale>
          <a:sx n="66" d="100"/>
          <a:sy n="66" d="100"/>
        </p:scale>
        <p:origin x="96" y="8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D7974-C340-56D1-FA78-3B72F947B6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B0F2F1-6E6A-CFD3-9CD7-9662A8639A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5BF79-9F6E-C50E-6BAB-FA9D17EF9F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6D1614-E82C-5653-C57B-63783753A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C407E-0BB5-9AD0-E822-0C9546F5F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27022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ECB06E-F06E-4510-4B00-CA8AC130F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A779CD-A737-FE85-362B-ACBC302F4C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BC1136-AB75-D641-6855-AFECBF62A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A3ED1-45B4-E8D1-E11E-88EE21E00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09600C-8DF3-4906-F7DF-50D387C50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21269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2769DE-50A1-383D-989A-33D2B014FA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9E9DB2-29E4-5F6E-CC41-9960AD9086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FA6C8F-891B-43BC-1CE9-D7F06F6BE7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E82D04-259F-8DEF-EA4E-B7A27EFE6D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12311-04F3-2398-6077-4F235D878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849377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02614-A1AE-A490-56BB-8B95AAD9F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2C82F-C34B-7D05-2FE8-A06D34514E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21444-33FE-6AEE-4B0C-2044B81AA2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7F5CE-691C-D42F-168D-FC2E689A8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8F4C3A-FA2D-038C-18CC-FAEEFB2CD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72400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B8F98-1D02-05B0-5381-C0664C7CD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B8614D-E6BB-6641-50E4-D04EEAA5FC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1CA9FB-2615-637C-4A34-C70394971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A60942-3BF8-35A9-D4C1-85626BA34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C5736E-6B62-E7B9-2B52-522CDD31D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94736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539035-FDAD-8DBF-3328-D96A05477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E4249E-DEBF-C0B3-63AF-C39F750ECB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1B72F8-D9C3-490F-6F3F-7FE69EEDEA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172C13-4683-11D9-631A-EC9BDDE213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ED6A1C-9C7D-F502-D7C9-9AB8F533B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658BF3-B32E-1C1C-66FE-DF4728DF2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53768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C4244-7085-D730-CE8F-2F306EB76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05EB8B-5198-E0D5-2FDA-F70A299F9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3FD2E1-C810-E421-4502-0804125206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797CD8-228D-F40C-CDEF-822EAB568B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E536F5-CC57-1AFE-3AD3-B845B7BF58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886060-CB28-79A3-F591-79654CBEB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961C68-24A7-7BAD-F506-189A4FDF3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5F841-B647-8239-7761-21FC9F0D0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7377790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566A2-E221-6658-746D-57E31FFC7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951AD3-4A94-420C-AE93-F0245859B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E3D594-0B30-30BD-CF36-8DAAAC4FD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0E17A6-B472-C23B-BA39-4BA096345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12682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93BFB6-7BCA-0199-C541-8EB1D87ED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A6C9C8-4ACF-14D6-C105-B67D83CD6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D41C26-6F56-2952-0C1C-FA498BE92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60776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AB7EA3-BC6C-2FC2-E9C6-75A35C63F6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213638-7426-834A-20F8-8A0046ECB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DA695EE-F389-A9C3-644B-AF493C1D1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6110A3-1B09-7F98-D787-D630DC330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43B136-1ABF-D6A7-CB75-5A6160208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12C131-FE77-8AAE-B952-F5824FF84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796666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ACEEF-5C8C-D362-58EE-D70479B03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6B385F-C284-BD48-B920-0D3F025F5F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C68D8A7-BB3E-DAC4-2A37-835FE909CB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F1A3D5-4617-344A-4B78-FA5AC71CA7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5A7AE6-9FFF-6155-6B85-BA9211271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F672A-DABC-7AA2-612D-55C4CB22A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855184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D65C1A-8507-3DC6-AE5C-38FF0A179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88DF9D-55B6-512A-0A6E-B4389F1989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1C6F34-10F1-6B6B-2E48-A11F05CCE1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AF545C-FE33-4432-971C-6F484D82C45F}" type="datetimeFigureOut">
              <a:rPr lang="en-IL" smtClean="0"/>
              <a:t>23/08/2023</a:t>
            </a:fld>
            <a:endParaRPr lang="en-I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8FDC44-F0F1-14F7-2FE3-68D474BF2E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C3EBC0-686A-D71B-09F1-870A1D7460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6F9111-B399-4582-9438-885D3C2EA61D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62619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I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030AE1-D491-79B2-FAC2-162EC4DADAD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CNN: Step 4 Full connection</a:t>
            </a:r>
            <a:endParaRPr lang="en-IL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5C5F5D-4591-9E0A-D530-BAA509C275C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5920B70-DE29-45F5-2A24-DE11FCB1689B}"/>
              </a:ext>
            </a:extLst>
          </p:cNvPr>
          <p:cNvSpPr txBox="1">
            <a:spLocks/>
          </p:cNvSpPr>
          <p:nvPr/>
        </p:nvSpPr>
        <p:spPr>
          <a:xfrm>
            <a:off x="1390049" y="6218906"/>
            <a:ext cx="9144000" cy="36798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/>
              <a:t>Slides are based on the course: Deep Learning A to Z by Kirill Eremenko AND Hadelin de Ponteves</a:t>
            </a:r>
            <a:endParaRPr lang="en-IL" sz="1800" dirty="0"/>
          </a:p>
        </p:txBody>
      </p:sp>
    </p:spTree>
    <p:extLst>
      <p:ext uri="{BB962C8B-B14F-4D97-AF65-F5344CB8AC3E}">
        <p14:creationId xmlns:p14="http://schemas.microsoft.com/office/powerpoint/2010/main" val="2717535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96E0-3277-52E6-3B30-D7BD5DEBA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827" y="-210552"/>
            <a:ext cx="10515600" cy="1325563"/>
          </a:xfrm>
        </p:spPr>
        <p:txBody>
          <a:bodyPr/>
          <a:lstStyle/>
          <a:p>
            <a:r>
              <a:rPr lang="en-US" dirty="0"/>
              <a:t>Inference</a:t>
            </a:r>
            <a:endParaRPr lang="en-IL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548CF1-12F0-AFBA-FBE3-6B9F69AB1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" y="742950"/>
            <a:ext cx="11820525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5344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2CCF1-33D4-706D-81BE-E73351EC7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CE0FC-CB33-0418-861A-F1F3126C2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623CFA-C45C-CD1C-F0B7-0043E579E6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747712"/>
            <a:ext cx="11696700" cy="536257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0785A53B-B3D5-9F40-ACF2-A68E75614646}"/>
              </a:ext>
            </a:extLst>
          </p:cNvPr>
          <p:cNvSpPr txBox="1">
            <a:spLocks/>
          </p:cNvSpPr>
          <p:nvPr/>
        </p:nvSpPr>
        <p:spPr>
          <a:xfrm>
            <a:off x="314827" y="-2105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Inference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34007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4930C-4699-B830-7200-DD224B7D37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 4: Fully connected layer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321208-AC59-02FC-1360-7AA8F62080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6AB21F-704E-7BCD-3363-818B21CDFE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036" y="1690688"/>
            <a:ext cx="11031955" cy="496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39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45E-3B0D-4160-8B52-8BEC5AE2A3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43" y="229184"/>
            <a:ext cx="10515600" cy="1325563"/>
          </a:xfrm>
        </p:spPr>
        <p:txBody>
          <a:bodyPr/>
          <a:lstStyle/>
          <a:p>
            <a:r>
              <a:rPr lang="en-US" dirty="0"/>
              <a:t>Fully connected layers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130A32-13A3-02CC-0BE0-56D847722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86D278-CBEA-080B-0CFB-DED7F9F14F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443" y="1283870"/>
            <a:ext cx="10239375" cy="52768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DAA6E78-B5EC-D7C6-77CD-EC593E176059}"/>
              </a:ext>
            </a:extLst>
          </p:cNvPr>
          <p:cNvSpPr txBox="1"/>
          <p:nvPr/>
        </p:nvSpPr>
        <p:spPr>
          <a:xfrm>
            <a:off x="356937" y="1263901"/>
            <a:ext cx="20553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Pass a labeled image through the whole layer Starting the convolutional layer</a:t>
            </a:r>
            <a:endParaRPr lang="en-I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CF75CD0-1AF3-CA9F-E0BE-F1AABF9E8A04}"/>
              </a:ext>
            </a:extLst>
          </p:cNvPr>
          <p:cNvSpPr txBox="1"/>
          <p:nvPr/>
        </p:nvSpPr>
        <p:spPr>
          <a:xfrm>
            <a:off x="176461" y="6263175"/>
            <a:ext cx="83940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Back propagate after the seeing the prediction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10134821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DE185-2C36-2B44-2FE9-AAC2C8818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Fully connected layers</a:t>
            </a:r>
            <a:endParaRPr lang="en-I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70D90-9C7E-BFF1-06CE-5DED1D4FA1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DD5C4F-F8C5-531E-877F-1A1B99F97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388" y="1214521"/>
            <a:ext cx="11029950" cy="536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6536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FD9AB-CB84-C425-970B-D7C5DF9AE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CAD28-16F0-7FDD-57A0-E741806351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CAE33C3-8876-122F-E46C-D9065C80F5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747712"/>
            <a:ext cx="10439400" cy="536257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687AE0F1-F19A-E9EE-1D76-ECB81438F26D}"/>
              </a:ext>
            </a:extLst>
          </p:cNvPr>
          <p:cNvSpPr txBox="1">
            <a:spLocks/>
          </p:cNvSpPr>
          <p:nvPr/>
        </p:nvSpPr>
        <p:spPr>
          <a:xfrm>
            <a:off x="314827" y="-2105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Training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966704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07F31-6A18-F920-B6A9-1908B4D8E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B46B7-E49E-F08C-FFED-E22365BF4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9E712D-F3BA-F8CB-085B-5B9FE58ED4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761" y="747712"/>
            <a:ext cx="10715625" cy="536257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BC06EC01-56BF-E326-98DA-D39B57752677}"/>
              </a:ext>
            </a:extLst>
          </p:cNvPr>
          <p:cNvSpPr txBox="1">
            <a:spLocks/>
          </p:cNvSpPr>
          <p:nvPr/>
        </p:nvSpPr>
        <p:spPr>
          <a:xfrm>
            <a:off x="314827" y="-2105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Training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510360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9BD5D0-91D5-62B5-C53C-31ACEFE32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34FF4D-0CA1-1765-5C75-0A6BDA291B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95D23E-F426-D202-F11B-E59760689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742950"/>
            <a:ext cx="10934700" cy="53721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695F1D1-DAE0-1A45-F0EC-0AABE3E04010}"/>
              </a:ext>
            </a:extLst>
          </p:cNvPr>
          <p:cNvSpPr txBox="1">
            <a:spLocks/>
          </p:cNvSpPr>
          <p:nvPr/>
        </p:nvSpPr>
        <p:spPr>
          <a:xfrm>
            <a:off x="314827" y="-2105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Training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33642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EDEC4E-F8D3-3435-E1C1-386873AD4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593BC8-B9EE-EB7A-69DA-EFE29BAA37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D4B4464-4419-3821-794A-91C8E8EEA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738187"/>
            <a:ext cx="11087100" cy="538162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23468FE-602E-9370-B719-BCD185093077}"/>
              </a:ext>
            </a:extLst>
          </p:cNvPr>
          <p:cNvSpPr txBox="1">
            <a:spLocks/>
          </p:cNvSpPr>
          <p:nvPr/>
        </p:nvSpPr>
        <p:spPr>
          <a:xfrm>
            <a:off x="314827" y="-2105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Training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73025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1E468-EFE0-FA63-E93B-43CFF0F55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EE57F1-EB07-3DEF-7081-933B7D0D99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L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724F47-365E-BCE3-55B0-399730629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723900"/>
            <a:ext cx="11049000" cy="541020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9B9E514-9F4A-2DF7-3AD5-2E57485EDEEE}"/>
              </a:ext>
            </a:extLst>
          </p:cNvPr>
          <p:cNvSpPr txBox="1">
            <a:spLocks/>
          </p:cNvSpPr>
          <p:nvPr/>
        </p:nvSpPr>
        <p:spPr>
          <a:xfrm>
            <a:off x="314827" y="-2105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Training</a:t>
            </a:r>
            <a:endParaRPr lang="en-IL" dirty="0"/>
          </a:p>
        </p:txBody>
      </p:sp>
    </p:spTree>
    <p:extLst>
      <p:ext uri="{BB962C8B-B14F-4D97-AF65-F5344CB8AC3E}">
        <p14:creationId xmlns:p14="http://schemas.microsoft.com/office/powerpoint/2010/main" val="2386743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63</Words>
  <Application>Microsoft Office PowerPoint</Application>
  <PresentationFormat>Widescreen</PresentationFormat>
  <Paragraphs>14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CNN: Step 4 Full connection</vt:lpstr>
      <vt:lpstr>Step 4: Fully connected layer</vt:lpstr>
      <vt:lpstr>Fully connected layers</vt:lpstr>
      <vt:lpstr>Fully connected layers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Inference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CNN: Step 4 Full connection</dc:title>
  <dc:creator>Catherine Haddad</dc:creator>
  <cp:lastModifiedBy>Catherine Haddad</cp:lastModifiedBy>
  <cp:revision>2</cp:revision>
  <dcterms:created xsi:type="dcterms:W3CDTF">2023-08-23T18:58:36Z</dcterms:created>
  <dcterms:modified xsi:type="dcterms:W3CDTF">2023-08-23T19:01:19Z</dcterms:modified>
</cp:coreProperties>
</file>

<file path=docProps/thumbnail.jpeg>
</file>